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C364-3FA1-4A59-9606-B48BAB844721}" type="datetimeFigureOut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03C0-48AD-4D03-8A0C-7C731D07D3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sv-SE" dirty="0"/>
              <a:t>Att segla eskader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973F78F-824F-49AF-9197-44776338B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38324"/>
            <a:ext cx="6101707" cy="4569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v-SE" dirty="0"/>
              <a:t>Att segla på led??</a:t>
            </a:r>
          </a:p>
        </p:txBody>
      </p:sp>
      <p:pic>
        <p:nvPicPr>
          <p:cNvPr id="2050" name="Picture 2" descr="C:\Josefin\Eskader\Kappeln 2011\Att segla eskader\P7180133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87506" cy="5976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v-SE" dirty="0"/>
              <a:t>Gemenskap</a:t>
            </a:r>
          </a:p>
        </p:txBody>
      </p:sp>
      <p:pic>
        <p:nvPicPr>
          <p:cNvPr id="3074" name="Picture 2" descr="C:\Josefin\Eskader\Kappeln 2011\Att segla eskader\P720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72464"/>
            <a:ext cx="7999361" cy="5985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v-SE" dirty="0"/>
              <a:t>Aktiviteter</a:t>
            </a:r>
          </a:p>
        </p:txBody>
      </p:sp>
      <p:pic>
        <p:nvPicPr>
          <p:cNvPr id="4098" name="Picture 2" descr="C:\Josefin\Eskader\Kappeln 2011\Att segla eskader\P720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06" y="836712"/>
            <a:ext cx="8047142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v-SE" dirty="0"/>
              <a:t>Upplevelser</a:t>
            </a:r>
          </a:p>
        </p:txBody>
      </p:sp>
      <p:pic>
        <p:nvPicPr>
          <p:cNvPr id="5122" name="Picture 2" descr="C:\Josefin\Eskader\Kappeln 2011\Att segla eskader\P714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40" y="908721"/>
            <a:ext cx="7950908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sz="5400" dirty="0"/>
              <a:t>Hjälpsamhet</a:t>
            </a:r>
          </a:p>
          <a:p>
            <a:r>
              <a:rPr lang="sv-SE" sz="5400" dirty="0"/>
              <a:t>Trygghet</a:t>
            </a:r>
          </a:p>
          <a:p>
            <a:r>
              <a:rPr lang="sv-SE" sz="5400" dirty="0"/>
              <a:t>Att nå ett mål</a:t>
            </a:r>
          </a:p>
          <a:p>
            <a:r>
              <a:rPr lang="sv-SE" sz="5400" dirty="0"/>
              <a:t>Erfarenhetsspridning</a:t>
            </a:r>
          </a:p>
          <a:p>
            <a:pPr lvl="1"/>
            <a:r>
              <a:rPr lang="sv-SE" sz="5000" dirty="0"/>
              <a:t> Skepparmöten</a:t>
            </a:r>
          </a:p>
          <a:p>
            <a:pPr lvl="1"/>
            <a:r>
              <a:rPr lang="sv-SE" sz="5000" dirty="0"/>
              <a:t> ”Hur har dagen varit”-möten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</Words>
  <Application>Microsoft Office PowerPoint</Application>
  <PresentationFormat>Bildspel på skärmen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Att segla eskader</vt:lpstr>
      <vt:lpstr>Att segla på led??</vt:lpstr>
      <vt:lpstr>Gemenskap</vt:lpstr>
      <vt:lpstr>Aktiviteter</vt:lpstr>
      <vt:lpstr>Upplevelser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Lexell</dc:creator>
  <cp:lastModifiedBy>Leif Lexell</cp:lastModifiedBy>
  <cp:revision>6</cp:revision>
  <dcterms:created xsi:type="dcterms:W3CDTF">2011-05-15T19:22:27Z</dcterms:created>
  <dcterms:modified xsi:type="dcterms:W3CDTF">2018-04-16T19:35:47Z</dcterms:modified>
</cp:coreProperties>
</file>